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DC4D9-146A-2805-0BB5-4FFC5762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E734EA-0E2C-4C68-E174-DD0876BF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70D01-079C-41F7-9C7C-B9142C2C28F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28E821-4A0C-14FA-0D41-D82C2285E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758EE-FB18-6BC0-33BB-99FF368F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6753-9D2B-4EDA-B97A-6C2AB36B2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2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8BC6F-7E44-72D7-876E-F6FDF8C5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FB479-46D5-5573-0BC5-0117F358A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244FA-45A9-4431-F1ED-795D93C4C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570D01-079C-41F7-9C7C-B9142C2C28F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A68F3-7BE7-3824-CA59-7D1377BED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62C1F-F6F5-6F20-7474-22238199AB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B66753-9D2B-4EDA-B97A-6C2AB36B2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2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2BEEAC-2C99-6E11-D30E-9BEA2F9B3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0F28E-7B72-0C4E-C897-61DF77EC85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4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406ADE-DBA6-F488-7D87-26FAEC83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AEE2FE-762A-AD58-7480-E129DB61A8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35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6193C8AD1DB84797C587A446D3C2F2" ma:contentTypeVersion="18" ma:contentTypeDescription="Create a new document." ma:contentTypeScope="" ma:versionID="878461e6b4c13de1c8160b49136fc84d">
  <xsd:schema xmlns:xsd="http://www.w3.org/2001/XMLSchema" xmlns:xs="http://www.w3.org/2001/XMLSchema" xmlns:p="http://schemas.microsoft.com/office/2006/metadata/properties" xmlns:ns2="438a09b6-4a63-4995-8d73-6fc4b63429e1" xmlns:ns3="e3b60c3e-fa5f-4ea6-a159-08d782b0c081" targetNamespace="http://schemas.microsoft.com/office/2006/metadata/properties" ma:root="true" ma:fieldsID="1ce9c3e8b65f561ac8dd53c8a4b8c649" ns2:_="" ns3:_="">
    <xsd:import namespace="438a09b6-4a63-4995-8d73-6fc4b63429e1"/>
    <xsd:import namespace="e3b60c3e-fa5f-4ea6-a159-08d782b0c0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LengthInSeconds" minOccurs="0"/>
                <xsd:element ref="ns2:MediaServiceObjectDetectorVersions" minOccurs="0"/>
                <xsd:element ref="ns2:MediaServiceBillingMetadata" minOccurs="0"/>
                <xsd:element ref="ns2: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a09b6-4a63-4995-8d73-6fc4b63429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3a3c4c1-ed0a-45fd-8b6d-b2ade1e15b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1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Details" ma:index="25" nillable="true" ma:displayName="Details" ma:format="Dropdown" ma:internalName="Details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b60c3e-fa5f-4ea6-a159-08d782b0c08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92dabde-f233-4475-a97c-b25a59868011}" ma:internalName="TaxCatchAll" ma:showField="CatchAllData" ma:web="e3b60c3e-fa5f-4ea6-a159-08d782b0c0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438a09b6-4a63-4995-8d73-6fc4b63429e1" xsi:nil="true"/>
    <lcf76f155ced4ddcb4097134ff3c332f xmlns="438a09b6-4a63-4995-8d73-6fc4b63429e1">
      <Terms xmlns="http://schemas.microsoft.com/office/infopath/2007/PartnerControls"/>
    </lcf76f155ced4ddcb4097134ff3c332f>
    <TaxCatchAll xmlns="e3b60c3e-fa5f-4ea6-a159-08d782b0c081" xsi:nil="true"/>
    <Details xmlns="438a09b6-4a63-4995-8d73-6fc4b63429e1" xsi:nil="true"/>
  </documentManagement>
</p:properties>
</file>

<file path=customXml/itemProps1.xml><?xml version="1.0" encoding="utf-8"?>
<ds:datastoreItem xmlns:ds="http://schemas.openxmlformats.org/officeDocument/2006/customXml" ds:itemID="{03AF7801-1BB4-4C43-89BB-E099080FBF78}"/>
</file>

<file path=customXml/itemProps2.xml><?xml version="1.0" encoding="utf-8"?>
<ds:datastoreItem xmlns:ds="http://schemas.openxmlformats.org/officeDocument/2006/customXml" ds:itemID="{B0120313-EBFF-41E8-AB40-36495EAA6E8B}"/>
</file>

<file path=customXml/itemProps3.xml><?xml version="1.0" encoding="utf-8"?>
<ds:datastoreItem xmlns:ds="http://schemas.openxmlformats.org/officeDocument/2006/customXml" ds:itemID="{3D38A53C-B967-4749-8DE7-59D9F9633F3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Seattle Colleges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Lacalli, Emma</dc:creator>
  <cp:lastModifiedBy>Lacalli, Emma</cp:lastModifiedBy>
  <cp:revision>1</cp:revision>
  <dcterms:created xsi:type="dcterms:W3CDTF">2026-10-05T17:29:18Z</dcterms:created>
  <dcterms:modified xsi:type="dcterms:W3CDTF">2026-10-05T17:29:18Z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0x010100776193C8AD1DB84797C587A446D3C2F2</vt:lpwstr>
  </property>
</Properties>
</file>