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D4C14-6A31-B578-9653-7999BA652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0C03B8-ABE8-301A-FBAA-CE169EE6A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6CA7-6C02-4C89-9037-CBDB1A638C9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98E73A-73A0-10C1-9F05-6DB7C62C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95BF1-041B-F60B-61D8-CF08733B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D1E9-AEBC-4660-AFC2-CA68CB260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C16115-DF7C-017F-D01F-277DF7B2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107E8-2630-28F9-2B70-7D3F5FC63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8B677-1BE8-0E10-48D9-AB2D4E05E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E6CA7-6C02-4C89-9037-CBDB1A638C9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A61CE-6A62-3FB1-1B79-61CBB8A4F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3B505-B4B7-063C-313A-361DA031E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F8D1E9-AEBC-4660-AFC2-CA68CB260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5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56E9B15-7650-CC6F-B3B5-33ED65341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6298F5-8793-A0E1-418A-F95FD35CB43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8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D59BFEE-07F9-70F4-86AE-C17EE19B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4A15F3-8929-1348-D904-7DEC87DCDBC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0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Lacalli, Emma</dc:creator>
  <cp:lastModifiedBy>Lacalli, Emma</cp:lastModifiedBy>
  <cp:revision>2</cp:revision>
  <dcterms:created xsi:type="dcterms:W3CDTF">2025-12-30T17:13:35Z</dcterms:created>
  <dcterms:modified xsi:type="dcterms:W3CDTF">2025-12-30T17:14:09Z</dcterms:modified>
</cp:coreProperties>
</file>