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A5F06-D29E-876B-2213-0E22583C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3E608C-E5B7-7036-A77F-956FED1B5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38AA1-9582-4262-8CB0-3EB2CA2A3BF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291A95-EB0A-DEE9-3745-FC04400A0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E9CF7-7F86-AD33-E4BF-A995D2ADB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70C3-7B2A-4A3A-A21F-D8D87ABB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95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F1D5E3-7801-F4F0-D920-F1C69A7BA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4F32C-31E6-8BF4-5969-2FF31E191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4BAF3-2D83-142A-3E28-D253A20E3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E38AA1-9582-4262-8CB0-3EB2CA2A3BF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5C0C5-DDE9-7C7A-56F3-C4E595548F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56B09-CDFF-EA8F-04F7-DE8348DEF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3570C3-7B2A-4A3A-A21F-D8D87ABB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1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CE9C277A-B307-F40D-17AE-CCFA5A23A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D85198-87A2-E2E5-1D71-AD809D77EF2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0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5FA776BF-2F48-F085-38C7-6EE89F5D7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F30225-80D5-CF9D-3FF9-BEE16FBD59D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62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Lacalli, Emma</dc:creator>
  <cp:lastModifiedBy>Lacalli, Emma</cp:lastModifiedBy>
  <cp:revision>1</cp:revision>
  <dcterms:created xsi:type="dcterms:W3CDTF">2025-01-14T22:08:52Z</dcterms:created>
  <dcterms:modified xsi:type="dcterms:W3CDTF">2025-01-14T22:08:52Z</dcterms:modified>
</cp:coreProperties>
</file>